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6.jpg" ContentType="image/png"/>
  <Override PartName="/ppt/media/image7.jpg" ContentType="image/png"/>
  <Override PartName="/ppt/media/image8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9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ED3AB-6E0A-138B-67E5-BE036CACA852}" v="297" dt="2019-12-07T21:37:49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0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31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640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63267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0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9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9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70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3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2" r:id="rId6"/>
    <p:sldLayoutId id="2147483838" r:id="rId7"/>
    <p:sldLayoutId id="2147483828" r:id="rId8"/>
    <p:sldLayoutId id="2147483829" r:id="rId9"/>
    <p:sldLayoutId id="2147483830" r:id="rId10"/>
    <p:sldLayoutId id="2147483831" r:id="rId11"/>
    <p:sldLayoutId id="2147483840" r:id="rId12"/>
    <p:sldLayoutId id="214748384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standing in a parking lot in front of a building&#10;&#10;Description generated with very high confidence">
            <a:extLst>
              <a:ext uri="{FF2B5EF4-FFF2-40B4-BE49-F238E27FC236}">
                <a16:creationId xmlns:a16="http://schemas.microsoft.com/office/drawing/2014/main" id="{4BEF2973-7313-4ED6-A200-CD8E5E4F5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217" y="1793720"/>
            <a:ext cx="8652938" cy="2461504"/>
          </a:xfrm>
        </p:spPr>
        <p:txBody>
          <a:bodyPr>
            <a:normAutofit/>
          </a:bodyPr>
          <a:lstStyle/>
          <a:p>
            <a:r>
              <a:rPr lang="en-US" sz="8800"/>
              <a:t>CVS Ecosystem</a:t>
            </a:r>
            <a:br>
              <a:rPr lang="en-US" sz="8800"/>
            </a:b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6103" y="3091870"/>
            <a:ext cx="8655200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lonna MT"/>
              </a:rPr>
              <a:t>By Ctrl Alt Decode</a:t>
            </a:r>
          </a:p>
          <a:p>
            <a:pPr marL="285750" indent="-285750">
              <a:buFont typeface="Wingdings" pitchFamily="18" charset="0"/>
              <a:buChar char="v"/>
            </a:pPr>
            <a:r>
              <a:rPr lang="en-US" sz="3200" dirty="0">
                <a:solidFill>
                  <a:schemeClr val="tx1"/>
                </a:solidFill>
                <a:latin typeface="Colonna MT"/>
              </a:rPr>
              <a:t> BO LIU</a:t>
            </a:r>
          </a:p>
          <a:p>
            <a:pPr marL="285750" indent="-285750">
              <a:buFont typeface="Wingdings" pitchFamily="18" charset="0"/>
              <a:buChar char="v"/>
            </a:pPr>
            <a:r>
              <a:rPr lang="en-US" sz="3200" dirty="0">
                <a:solidFill>
                  <a:schemeClr val="tx1"/>
                </a:solidFill>
                <a:latin typeface="Colonna MT"/>
              </a:rPr>
              <a:t> TIANYU WEI</a:t>
            </a:r>
          </a:p>
          <a:p>
            <a:pPr marL="285750" indent="-285750">
              <a:buFont typeface="Wingdings" pitchFamily="18" charset="0"/>
              <a:buChar char="v"/>
            </a:pPr>
            <a:r>
              <a:rPr lang="en-US" sz="3200" dirty="0">
                <a:solidFill>
                  <a:schemeClr val="tx1"/>
                </a:solidFill>
                <a:latin typeface="Colonna MT"/>
              </a:rPr>
              <a:t> KAUSHIK PATIL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4FAC6-5A41-164D-8686-E3F02D62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21" y="1056332"/>
            <a:ext cx="8074958" cy="51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8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9BB36-E860-3E48-9CCF-2D80664D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20" y="1000188"/>
            <a:ext cx="8456760" cy="51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F69FC-14F1-0748-A5C5-116E9352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41" y="1036877"/>
            <a:ext cx="8499717" cy="51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FF293-90DB-724C-B60F-527A795B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4" y="1019643"/>
            <a:ext cx="8801231" cy="52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67AF-C8E9-D844-BB27-8741A936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9" y="1019643"/>
            <a:ext cx="8445121" cy="51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2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CC90-4A87-A646-BBDA-C3014986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68500"/>
            <a:ext cx="8636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19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0052" y="3501299"/>
            <a:ext cx="4459766" cy="93443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4819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209" y="1684742"/>
            <a:ext cx="547200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/>
              <a:t>Nowadays, CVS and its management system is under low efficient.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/>
              <a:t>User need to come to the retail stores for purchasing instead of seating at home with items coming through delivary.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/>
              <a:t>Every enterprise in the ecosystem is sending orders by phone or even paper which causes resourses wasting and uneffiency.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7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6136177-86E0-8C4B-9ACF-2CF55D2974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5918000" y="2010330"/>
            <a:ext cx="5842000" cy="3060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B3547E-EE4C-9740-8B20-B10349F3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0D3E2-583F-714B-9AFD-33368FE38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714" y="2010330"/>
            <a:ext cx="5472000" cy="4680434"/>
          </a:xfrm>
        </p:spPr>
        <p:txBody>
          <a:bodyPr/>
          <a:lstStyle/>
          <a:p>
            <a:r>
              <a:rPr lang="en-US" sz="1800"/>
              <a:t>Build an application to link CVS retail stores, Supplier and Delivery in a chain.</a:t>
            </a:r>
          </a:p>
          <a:p>
            <a:endParaRPr lang="en-US" sz="1800"/>
          </a:p>
          <a:p>
            <a:r>
              <a:rPr lang="en-US" sz="1800"/>
              <a:t>Sending order requests online for time saving and environmental friendly.</a:t>
            </a:r>
          </a:p>
          <a:p>
            <a:endParaRPr lang="en-US" sz="1800"/>
          </a:p>
          <a:p>
            <a:r>
              <a:rPr lang="en-US" sz="1800"/>
              <a:t>Set panel for every user like customers, supplier and delivery sending organization for enficently working.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5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6D4CAB-A21F-3749-A1F6-065AFCA2B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128" y="1684742"/>
            <a:ext cx="5472000" cy="4680434"/>
          </a:xfrm>
        </p:spPr>
        <p:txBody>
          <a:bodyPr>
            <a:normAutofit/>
          </a:bodyPr>
          <a:lstStyle/>
          <a:p>
            <a:r>
              <a:rPr lang="en-US" sz="1800"/>
              <a:t>CVS is able to place order for cargoes from supplier in the online Eco-system.</a:t>
            </a:r>
          </a:p>
          <a:p>
            <a:endParaRPr lang="en-US" sz="1800"/>
          </a:p>
          <a:p>
            <a:r>
              <a:rPr lang="en-US" sz="1800"/>
              <a:t>Use DB4OUtil integrated plugin database for data storage.</a:t>
            </a:r>
          </a:p>
          <a:p>
            <a:endParaRPr lang="en-US" sz="1800"/>
          </a:p>
          <a:p>
            <a:r>
              <a:rPr lang="en-US" sz="1800"/>
              <a:t>Placing order to the next node in the Eco-system by sending request information and rendering on the panel of the target user.</a:t>
            </a:r>
          </a:p>
        </p:txBody>
      </p:sp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D16E8A7E-CD5E-1A4D-81F5-D495D3F27A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9717" y="1898650"/>
            <a:ext cx="4586065" cy="3060700"/>
          </a:xfrm>
        </p:spPr>
      </p:pic>
    </p:spTree>
    <p:extLst>
      <p:ext uri="{BB962C8B-B14F-4D97-AF65-F5344CB8AC3E}">
        <p14:creationId xmlns:p14="http://schemas.microsoft.com/office/powerpoint/2010/main" val="15797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90CEE-0C5F-1E49-85D2-B93DFE1B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7" y="587104"/>
            <a:ext cx="8136881" cy="56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4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Object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2747B-3E8E-894C-8F36-BCCBD012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6" y="1021278"/>
            <a:ext cx="7445828" cy="54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192DC-0834-E243-AE3C-2767AAAE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55" y="391713"/>
            <a:ext cx="5253490" cy="60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5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5EC45-F57B-8943-8C00-FE622EC9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93" y="1010529"/>
            <a:ext cx="8944614" cy="52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1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318C1-597A-3E45-8EB9-EDAB80EF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33A72-B522-1542-8CCA-81CD31F2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88" y="1017421"/>
            <a:ext cx="8961023" cy="52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189</Words>
  <Application>Microsoft Macintosh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Century Schoolbook</vt:lpstr>
      <vt:lpstr>Colonna MT</vt:lpstr>
      <vt:lpstr>Franklin Gothic Book</vt:lpstr>
      <vt:lpstr>Garamond</vt:lpstr>
      <vt:lpstr>Times New Roman</vt:lpstr>
      <vt:lpstr>Wingdings</vt:lpstr>
      <vt:lpstr>SavonVTI</vt:lpstr>
      <vt:lpstr>CVS Ecosystem </vt:lpstr>
      <vt:lpstr>Problem Statement</vt:lpstr>
      <vt:lpstr>Solution</vt:lpstr>
      <vt:lpstr>Approach</vt:lpstr>
      <vt:lpstr>Use Case</vt:lpstr>
      <vt:lpstr>Object Model</vt:lpstr>
      <vt:lpstr>Work Flow</vt:lpstr>
      <vt:lpstr>Key Screenshot</vt:lpstr>
      <vt:lpstr>Key Screenshot</vt:lpstr>
      <vt:lpstr>Key Screenshot</vt:lpstr>
      <vt:lpstr>Key Screenshot</vt:lpstr>
      <vt:lpstr>Key Screenshot</vt:lpstr>
      <vt:lpstr>Key Screenshot</vt:lpstr>
      <vt:lpstr>Key Screenshot</vt:lpstr>
      <vt:lpstr>Key Screenshot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Tianyu Wei</cp:lastModifiedBy>
  <cp:revision>100</cp:revision>
  <dcterms:created xsi:type="dcterms:W3CDTF">2019-12-07T21:24:24Z</dcterms:created>
  <dcterms:modified xsi:type="dcterms:W3CDTF">2019-12-08T04:02:23Z</dcterms:modified>
</cp:coreProperties>
</file>